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46" r:id="rId3"/>
    <p:sldId id="304" r:id="rId4"/>
    <p:sldId id="324" r:id="rId5"/>
    <p:sldId id="323" r:id="rId6"/>
    <p:sldId id="293" r:id="rId7"/>
    <p:sldId id="294" r:id="rId8"/>
    <p:sldId id="334" r:id="rId9"/>
    <p:sldId id="326" r:id="rId10"/>
    <p:sldId id="320" r:id="rId11"/>
    <p:sldId id="310" r:id="rId12"/>
    <p:sldId id="349" r:id="rId13"/>
    <p:sldId id="353" r:id="rId14"/>
    <p:sldId id="351" r:id="rId15"/>
    <p:sldId id="311" r:id="rId16"/>
    <p:sldId id="352" r:id="rId17"/>
    <p:sldId id="347" r:id="rId18"/>
    <p:sldId id="348" r:id="rId19"/>
    <p:sldId id="331" r:id="rId20"/>
    <p:sldId id="329" r:id="rId21"/>
    <p:sldId id="296" r:id="rId22"/>
    <p:sldId id="266" r:id="rId23"/>
    <p:sldId id="308" r:id="rId24"/>
    <p:sldId id="309" r:id="rId25"/>
    <p:sldId id="319" r:id="rId2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MA STUDIES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28.09.2023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English </a:t>
            </a:r>
            <a:r>
              <a:rPr lang="pl-PL" b="1" dirty="0" err="1">
                <a:solidFill>
                  <a:srgbClr val="0070C0"/>
                </a:solidFill>
              </a:rPr>
              <a:t>Philology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Seminar</a:t>
            </a:r>
            <a:r>
              <a:rPr lang="pl-PL" dirty="0"/>
              <a:t> </a:t>
            </a:r>
            <a:r>
              <a:rPr lang="pl-PL" dirty="0" err="1"/>
              <a:t>groups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3 </a:t>
            </a:r>
            <a:r>
              <a:rPr lang="pl-PL" dirty="0" err="1"/>
              <a:t>Options</a:t>
            </a:r>
            <a:r>
              <a:rPr lang="pl-PL" dirty="0"/>
              <a:t>:</a:t>
            </a:r>
          </a:p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b="1" dirty="0"/>
              <a:t>Dr hab. Jacek </a:t>
            </a:r>
            <a:r>
              <a:rPr lang="pl-PL" sz="2800" b="1" dirty="0" err="1"/>
              <a:t>Gutorow</a:t>
            </a:r>
            <a:r>
              <a:rPr lang="pl-PL" sz="2800" b="1" dirty="0"/>
              <a:t>, prof. UO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Linguistics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POLISH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natives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pl-PL" sz="2800" b="1" dirty="0"/>
              <a:t>Dr hab. </a:t>
            </a:r>
            <a:r>
              <a:rPr lang="en-US" sz="2800" b="1" dirty="0" err="1"/>
              <a:t>Mirosława</a:t>
            </a:r>
            <a:r>
              <a:rPr lang="en-US" sz="2800" b="1" dirty="0"/>
              <a:t> </a:t>
            </a:r>
            <a:r>
              <a:rPr lang="en-US" sz="2800" b="1" dirty="0" err="1"/>
              <a:t>Podhajecka</a:t>
            </a:r>
            <a:r>
              <a:rPr lang="pl-PL" sz="2800" b="1" dirty="0"/>
              <a:t>, prof. UO</a:t>
            </a:r>
            <a:endParaRPr lang="pl-PL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Linguistics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MediaStudies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b="1" dirty="0"/>
              <a:t>Dr hab. Katarzyna </a:t>
            </a:r>
            <a:r>
              <a:rPr lang="pl-PL" sz="2800" b="1" dirty="0" err="1"/>
              <a:t>Molek</a:t>
            </a:r>
            <a:r>
              <a:rPr lang="pl-PL" sz="2800" b="1" dirty="0"/>
              <a:t>-Kozakowska, prof. UO</a:t>
            </a:r>
            <a:endParaRPr lang="pl-PL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5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altLang="pl-PL" sz="3200" b="1" u="sng" dirty="0"/>
              <a:t>http://ep.wfil.uni.opole.pl/</a:t>
            </a:r>
            <a:endParaRPr lang="pl-PL" altLang="pl-PL" sz="2800" dirty="0"/>
          </a:p>
          <a:p>
            <a:pPr marL="0" indent="0" algn="ctr">
              <a:buNone/>
            </a:pPr>
            <a:r>
              <a:rPr lang="pl-PL" u="sng" dirty="0">
                <a:hlinkClick r:id="rId2"/>
              </a:rPr>
              <a:t>MA </a:t>
            </a:r>
            <a:r>
              <a:rPr lang="pl-PL" u="sng" dirty="0" err="1">
                <a:hlinkClick r:id="rId2"/>
              </a:rPr>
              <a:t>level</a:t>
            </a:r>
            <a:r>
              <a:rPr lang="pl-PL" u="sng" dirty="0">
                <a:hlinkClick r:id="rId2"/>
              </a:rPr>
              <a:t> </a:t>
            </a:r>
            <a:r>
              <a:rPr lang="pl-PL" u="sng" dirty="0" err="1">
                <a:hlinkClick r:id="rId2"/>
              </a:rPr>
              <a:t>studies</a:t>
            </a:r>
            <a:endParaRPr lang="pl-PL" u="sng" dirty="0">
              <a:hlinkClick r:id="rId2"/>
            </a:endParaRPr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Monday</a:t>
            </a:r>
            <a:r>
              <a:rPr lang="pl-PL" dirty="0"/>
              <a:t> 02.10.23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05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Classes</a:t>
            </a:r>
            <a:r>
              <a:rPr lang="pl-PL" dirty="0"/>
              <a:t> as </a:t>
            </a:r>
            <a:r>
              <a:rPr lang="pl-PL" dirty="0" err="1"/>
              <a:t>scheduled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25218"/>
              </p:ext>
            </p:extLst>
          </p:nvPr>
        </p:nvGraphicFramePr>
        <p:xfrm>
          <a:off x="457200" y="1988840"/>
          <a:ext cx="8229599" cy="46763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Gr 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12:00-13:30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English for specific purposes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Dr Z.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</a:rPr>
                        <a:t>Pyż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Room 304 CM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Gr 1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13:45-15:15 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English for specific purposes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Dr Z. Pyż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Room 304 CM 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13:45-15:15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Academic Language Skills: Reading, writing and speaking 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Dr A. </a:t>
                      </a: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Baryłowicz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solidFill>
                            <a:schemeClr val="tx1"/>
                          </a:solidFill>
                          <a:effectLst/>
                        </a:rPr>
                        <a:t>Room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 4 Oleska 48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15:30-17:00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Academic Language Skills: Reading, writing and speaking 1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Dr A. Baryłowicz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</a:rPr>
                        <a:t>Room 4 Oleska 48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56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57DF3-7866-AC41-A8B7-8CAF7B3E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88032"/>
          </a:xfrm>
        </p:spPr>
        <p:txBody>
          <a:bodyPr/>
          <a:lstStyle/>
          <a:p>
            <a:r>
              <a:rPr lang="pl-PL" sz="4000" dirty="0" err="1"/>
              <a:t>Tuesday</a:t>
            </a:r>
            <a:r>
              <a:rPr lang="pl-PL" sz="4000" dirty="0"/>
              <a:t> 04.10.2022 - </a:t>
            </a:r>
            <a:r>
              <a:rPr lang="pl-PL" sz="4000" dirty="0" err="1"/>
              <a:t>Inaguration</a:t>
            </a:r>
            <a:r>
              <a:rPr lang="pl-PL" sz="4000" dirty="0"/>
              <a:t> Day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7E1603-519D-6DBC-5356-759F209B2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318802"/>
              </p:ext>
            </p:extLst>
          </p:nvPr>
        </p:nvGraphicFramePr>
        <p:xfrm>
          <a:off x="107504" y="1196752"/>
          <a:ext cx="8928992" cy="523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839">
                  <a:extLst>
                    <a:ext uri="{9D8B030D-6E8A-4147-A177-3AD203B41FA5}">
                      <a16:colId xmlns:a16="http://schemas.microsoft.com/office/drawing/2014/main" val="1096612186"/>
                    </a:ext>
                  </a:extLst>
                </a:gridCol>
                <a:gridCol w="1495657">
                  <a:extLst>
                    <a:ext uri="{9D8B030D-6E8A-4147-A177-3AD203B41FA5}">
                      <a16:colId xmlns:a16="http://schemas.microsoft.com/office/drawing/2014/main" val="3075925669"/>
                    </a:ext>
                  </a:extLst>
                </a:gridCol>
                <a:gridCol w="1484420">
                  <a:extLst>
                    <a:ext uri="{9D8B030D-6E8A-4147-A177-3AD203B41FA5}">
                      <a16:colId xmlns:a16="http://schemas.microsoft.com/office/drawing/2014/main" val="3512839858"/>
                    </a:ext>
                  </a:extLst>
                </a:gridCol>
                <a:gridCol w="2980076">
                  <a:extLst>
                    <a:ext uri="{9D8B030D-6E8A-4147-A177-3AD203B41FA5}">
                      <a16:colId xmlns:a16="http://schemas.microsoft.com/office/drawing/2014/main" val="1913469856"/>
                    </a:ext>
                  </a:extLst>
                </a:gridCol>
              </a:tblGrid>
              <a:tr h="107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09:00-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:00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major 1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hab. J.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Gutorow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 UO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 04 CM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09:00-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:00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major 1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hab. 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 Podhajecka,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UO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304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09:00-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:00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major 1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hab. 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K. </a:t>
                      </a: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Molek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-Kozakowska,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UO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115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139603"/>
                  </a:ext>
                </a:extLst>
              </a:tr>
              <a:tr h="1077322">
                <a:tc gridSpan="4">
                  <a:txBody>
                    <a:bodyPr/>
                    <a:lstStyle/>
                    <a:p>
                      <a:endParaRPr lang="pl-PL" sz="1600" dirty="0">
                        <a:latin typeface="+mn-lt"/>
                      </a:endParaRPr>
                    </a:p>
                    <a:p>
                      <a:r>
                        <a:rPr lang="pl-PL" sz="1600" dirty="0" err="1">
                          <a:latin typeface="+mn-lt"/>
                        </a:rPr>
                        <a:t>Rector’s</a:t>
                      </a:r>
                      <a:r>
                        <a:rPr lang="pl-PL" sz="1600" dirty="0">
                          <a:latin typeface="+mn-lt"/>
                        </a:rPr>
                        <a:t> </a:t>
                      </a:r>
                      <a:r>
                        <a:rPr lang="pl-PL" sz="1600" dirty="0" err="1">
                          <a:latin typeface="+mn-lt"/>
                        </a:rPr>
                        <a:t>hours</a:t>
                      </a:r>
                      <a:r>
                        <a:rPr lang="pl-PL" sz="1600" dirty="0">
                          <a:latin typeface="+mn-lt"/>
                        </a:rPr>
                        <a:t> 10:00-14:00 – </a:t>
                      </a:r>
                      <a:r>
                        <a:rPr lang="pl-PL" sz="1600" dirty="0" err="1">
                          <a:latin typeface="+mn-lt"/>
                        </a:rPr>
                        <a:t>classes</a:t>
                      </a:r>
                      <a:r>
                        <a:rPr lang="pl-PL" sz="1600" dirty="0">
                          <a:latin typeface="+mn-lt"/>
                        </a:rPr>
                        <a:t> </a:t>
                      </a:r>
                      <a:r>
                        <a:rPr lang="pl-PL" sz="1600" dirty="0" err="1">
                          <a:latin typeface="+mn-lt"/>
                        </a:rPr>
                        <a:t>cancelled</a:t>
                      </a:r>
                      <a:r>
                        <a:rPr lang="pl-PL" sz="1600" dirty="0">
                          <a:latin typeface="+mn-lt"/>
                        </a:rPr>
                        <a:t> for </a:t>
                      </a:r>
                      <a:r>
                        <a:rPr lang="pl-PL" sz="1600" dirty="0" err="1">
                          <a:latin typeface="+mn-lt"/>
                        </a:rPr>
                        <a:t>that</a:t>
                      </a:r>
                      <a:r>
                        <a:rPr lang="pl-PL" sz="1600" dirty="0">
                          <a:latin typeface="+mn-lt"/>
                        </a:rPr>
                        <a:t>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04685777"/>
                  </a:ext>
                </a:extLst>
              </a:tr>
              <a:tr h="10773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 1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13:45-15:15 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Listening and structures 1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Mgr T. </a:t>
                      </a: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Sutarzewicz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303 Staszica 1</a:t>
                      </a:r>
                      <a:r>
                        <a:rPr lang="pl-PL" sz="16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8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6115"/>
                  </a:ext>
                </a:extLst>
              </a:tr>
              <a:tr h="10773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 2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15:30-17:00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Language Skills: Listening and structures 1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Mgr T. </a:t>
                      </a: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Sutarzewicz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303 Staszica 1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 2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15:30-17:00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ALS</a:t>
                      </a: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Listening and structures 1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Mgr T. </a:t>
                      </a: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Sutarzewicz</a:t>
                      </a:r>
                      <a:endParaRPr lang="pl-P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Room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303 Staszica 1</a:t>
                      </a:r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5907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262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Wednesday</a:t>
            </a:r>
            <a:r>
              <a:rPr lang="pl-PL" dirty="0"/>
              <a:t> 04.10.2023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ONLINE with </a:t>
            </a:r>
            <a:r>
              <a:rPr lang="pl-PL" dirty="0" err="1"/>
              <a:t>supervisors</a:t>
            </a:r>
            <a:endParaRPr lang="pl-PL" dirty="0"/>
          </a:p>
          <a:p>
            <a:endParaRPr lang="pl-PL" dirty="0"/>
          </a:p>
          <a:p>
            <a:r>
              <a:rPr lang="pl-PL" dirty="0"/>
              <a:t>Monitor the </a:t>
            </a:r>
            <a:r>
              <a:rPr lang="pl-PL" dirty="0" err="1"/>
              <a:t>Latest</a:t>
            </a:r>
            <a:r>
              <a:rPr lang="pl-PL" dirty="0"/>
              <a:t> News to </a:t>
            </a:r>
            <a:r>
              <a:rPr lang="pl-PL" dirty="0" err="1"/>
              <a:t>collect</a:t>
            </a:r>
            <a:r>
              <a:rPr lang="pl-PL" dirty="0"/>
              <a:t> </a:t>
            </a:r>
            <a:r>
              <a:rPr lang="pl-PL" dirty="0" err="1"/>
              <a:t>links</a:t>
            </a:r>
            <a:r>
              <a:rPr lang="pl-PL" dirty="0"/>
              <a:t> to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meetings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890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Main</a:t>
            </a:r>
            <a:r>
              <a:rPr lang="pl-PL" dirty="0"/>
              <a:t> Campus (ul OLESKA 48) </a:t>
            </a:r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locations</a:t>
            </a:r>
            <a:r>
              <a:rPr lang="pl-PL" dirty="0"/>
              <a:t> </a:t>
            </a:r>
            <a:r>
              <a:rPr lang="pl-PL" dirty="0" err="1"/>
              <a:t>possible</a:t>
            </a:r>
            <a:endParaRPr lang="pl-PL" dirty="0"/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60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</a:t>
            </a:r>
            <a:r>
              <a:rPr lang="pl-PL" sz="3600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endParaRPr lang="pl-PL" sz="3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67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583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  <p:extLst>
      <p:ext uri="{BB962C8B-B14F-4D97-AF65-F5344CB8AC3E}">
        <p14:creationId xmlns:p14="http://schemas.microsoft.com/office/powerpoint/2010/main" val="310030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92"/>
            <a:ext cx="9144000" cy="546890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6" y="260648"/>
            <a:ext cx="424451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20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– </a:t>
            </a:r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(University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 - </a:t>
            </a:r>
            <a:r>
              <a:rPr lang="pl-PL" altLang="pl-PL" sz="2800" dirty="0" err="1"/>
              <a:t>sem</a:t>
            </a:r>
            <a:r>
              <a:rPr lang="pl-PL" altLang="pl-PL" sz="2800" dirty="0"/>
              <a:t> 2-4)</a:t>
            </a:r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 but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b="1" dirty="0" err="1"/>
              <a:t>foreign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lg</a:t>
            </a:r>
            <a:r>
              <a:rPr lang="pl-PL" altLang="pl-PL" sz="2800" b="1" dirty="0"/>
              <a:t> B2+ in </a:t>
            </a:r>
            <a:r>
              <a:rPr lang="pl-PL" altLang="pl-PL" sz="2800" b="1" dirty="0" err="1"/>
              <a:t>sem</a:t>
            </a:r>
            <a:r>
              <a:rPr lang="pl-PL" altLang="pl-PL" sz="2800" b="1" dirty="0"/>
              <a:t> 2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)</a:t>
            </a:r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None/>
            </a:pPr>
            <a:endParaRPr lang="pl-PL" altLang="pl-PL" sz="3600" dirty="0"/>
          </a:p>
          <a:p>
            <a:pPr algn="ctr" eaLnBrk="1" hangingPunct="1">
              <a:buNone/>
            </a:pPr>
            <a:r>
              <a:rPr lang="pl-PL" altLang="pl-PL" sz="3600" dirty="0"/>
              <a:t>Open </a:t>
            </a:r>
            <a:r>
              <a:rPr lang="pl-PL" altLang="pl-PL" sz="3600" dirty="0" err="1"/>
              <a:t>Tuesday-Friday</a:t>
            </a:r>
            <a:endParaRPr lang="pl-PL" altLang="pl-PL" sz="3600" dirty="0"/>
          </a:p>
          <a:p>
            <a:pPr algn="ctr" eaLnBrk="1" hangingPunct="1">
              <a:buNone/>
            </a:pPr>
            <a:r>
              <a:rPr lang="pl-PL" altLang="pl-PL" sz="3600" dirty="0"/>
              <a:t>10:00-14:00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now</a:t>
            </a:r>
            <a:endParaRPr lang="pl-PL" dirty="0"/>
          </a:p>
          <a:p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coordinator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Self-study</a:t>
            </a:r>
            <a:r>
              <a:rPr lang="pl-PL" dirty="0"/>
              <a:t> C2 </a:t>
            </a:r>
            <a:r>
              <a:rPr lang="pl-PL" dirty="0" err="1"/>
              <a:t>exam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mgr Stephen </a:t>
            </a:r>
            <a:r>
              <a:rPr lang="pl-PL" dirty="0" err="1"/>
              <a:t>Branigan</a:t>
            </a:r>
            <a:r>
              <a:rPr lang="pl-PL" dirty="0"/>
              <a:t> &amp; </a:t>
            </a:r>
          </a:p>
          <a:p>
            <a:pPr marL="0" indent="0" algn="ctr">
              <a:buNone/>
            </a:pPr>
            <a:r>
              <a:rPr lang="pl-PL" dirty="0"/>
              <a:t>dr Aleksandra </a:t>
            </a:r>
            <a:r>
              <a:rPr lang="pl-PL" dirty="0" err="1"/>
              <a:t>Baryłowicz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 err="1"/>
              <a:t>Coordinate</a:t>
            </a: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The </a:t>
            </a:r>
            <a:r>
              <a:rPr lang="pl-PL" dirty="0" err="1"/>
              <a:t>exam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end of 3rd </a:t>
            </a:r>
            <a:r>
              <a:rPr lang="pl-PL" dirty="0" err="1"/>
              <a:t>semester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/>
              <a:t>questions?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3380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Program C</a:t>
            </a:r>
            <a:r>
              <a:rPr lang="pl-PL" altLang="pl-PL"/>
              <a:t>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  <p:extLst>
      <p:ext uri="{BB962C8B-B14F-4D97-AF65-F5344CB8AC3E}">
        <p14:creationId xmlns:p14="http://schemas.microsoft.com/office/powerpoint/2010/main" val="275951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b="1" u="sng" dirty="0"/>
              <a:t>http://ep.wfil.uni.opole.pl/</a:t>
            </a:r>
            <a:endParaRPr lang="pl-PL" altLang="pl-PL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22pln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12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groups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 </a:t>
            </a:r>
            <a:r>
              <a:rPr lang="pl-PL" dirty="0" err="1"/>
              <a:t>groups</a:t>
            </a:r>
            <a:r>
              <a:rPr lang="pl-PL" dirty="0"/>
              <a:t> (</a:t>
            </a:r>
            <a:r>
              <a:rPr lang="pl-PL" dirty="0" err="1"/>
              <a:t>alphabetical</a:t>
            </a:r>
            <a:r>
              <a:rPr lang="pl-PL" dirty="0"/>
              <a:t> order) – for PNJA</a:t>
            </a:r>
          </a:p>
          <a:p>
            <a:pPr marL="0" indent="0">
              <a:buNone/>
            </a:pPr>
            <a:r>
              <a:rPr lang="pl-PL" dirty="0" err="1"/>
              <a:t>Group</a:t>
            </a:r>
            <a:r>
              <a:rPr lang="pl-PL" dirty="0"/>
              <a:t> 1 			</a:t>
            </a:r>
          </a:p>
          <a:p>
            <a:pPr marL="0" indent="0">
              <a:buNone/>
            </a:pPr>
            <a:r>
              <a:rPr lang="pl-PL" dirty="0" err="1"/>
              <a:t>Group</a:t>
            </a:r>
            <a:r>
              <a:rPr lang="pl-PL" dirty="0"/>
              <a:t> 2 			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3 </a:t>
            </a:r>
            <a:r>
              <a:rPr lang="pl-PL" dirty="0" err="1"/>
              <a:t>groups</a:t>
            </a:r>
            <a:r>
              <a:rPr lang="pl-PL" dirty="0"/>
              <a:t> re MA </a:t>
            </a:r>
            <a:r>
              <a:rPr lang="pl-PL" dirty="0" err="1"/>
              <a:t>seminar</a:t>
            </a:r>
            <a:r>
              <a:rPr lang="pl-PL" dirty="0"/>
              <a:t>/</a:t>
            </a:r>
            <a:r>
              <a:rPr lang="pl-PL" dirty="0" err="1"/>
              <a:t>research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710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834</Words>
  <Application>Microsoft Office PowerPoint</Application>
  <PresentationFormat>On-screen Show (4:3)</PresentationFormat>
  <Paragraphs>182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Motyw pakietu Office</vt:lpstr>
      <vt:lpstr>FACULTY OF PHILOLOGY</vt:lpstr>
      <vt:lpstr>PowerPoint Presentation</vt:lpstr>
      <vt:lpstr>J.M. Rektor Uniwersytetu Opolskiego Prof. dr hab. Marek Masnyk</vt:lpstr>
      <vt:lpstr>STUCTURE OF THE FACULTY</vt:lpstr>
      <vt:lpstr>Study Program Coordinator</vt:lpstr>
      <vt:lpstr>websites</vt:lpstr>
      <vt:lpstr>USOSweb</vt:lpstr>
      <vt:lpstr>Student ID</vt:lpstr>
      <vt:lpstr>groups</vt:lpstr>
      <vt:lpstr>Seminar groups</vt:lpstr>
      <vt:lpstr>SCHEDULE </vt:lpstr>
      <vt:lpstr>Monday 02.10.23</vt:lpstr>
      <vt:lpstr>Tuesday 04.10.2022 - Inaguration Day </vt:lpstr>
      <vt:lpstr>Wednesday 04.10.2023</vt:lpstr>
      <vt:lpstr>ROOMS INFO </vt:lpstr>
      <vt:lpstr>ONLINE TEACHING</vt:lpstr>
      <vt:lpstr>Safety Training (4h)</vt:lpstr>
      <vt:lpstr>Library Training (2h) </vt:lpstr>
      <vt:lpstr>UO Library</vt:lpstr>
      <vt:lpstr>Academic year organisation</vt:lpstr>
      <vt:lpstr>ECTS</vt:lpstr>
      <vt:lpstr>CONFIRMATION OF YOUR STUDENT STATUS</vt:lpstr>
      <vt:lpstr>Representatives</vt:lpstr>
      <vt:lpstr>Self-study C2 exam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125</cp:revision>
  <dcterms:created xsi:type="dcterms:W3CDTF">2012-09-24T17:11:29Z</dcterms:created>
  <dcterms:modified xsi:type="dcterms:W3CDTF">2023-09-27T18:29:14Z</dcterms:modified>
</cp:coreProperties>
</file>